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357" r:id="rId2"/>
    <p:sldId id="359" r:id="rId3"/>
    <p:sldId id="362" r:id="rId4"/>
    <p:sldId id="363" r:id="rId5"/>
    <p:sldId id="360" r:id="rId6"/>
    <p:sldId id="361" r:id="rId7"/>
    <p:sldId id="3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602"/>
    <a:srgbClr val="1508B8"/>
    <a:srgbClr val="FC1A14"/>
    <a:srgbClr val="DF21DF"/>
    <a:srgbClr val="000099"/>
    <a:srgbClr val="E8BE24"/>
    <a:srgbClr val="8F740F"/>
    <a:srgbClr val="18A70D"/>
    <a:srgbClr val="1AB2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0" autoAdjust="0"/>
    <p:restoredTop sz="93603" autoAdjust="0"/>
  </p:normalViewPr>
  <p:slideViewPr>
    <p:cSldViewPr>
      <p:cViewPr>
        <p:scale>
          <a:sx n="70" d="100"/>
          <a:sy n="70" d="100"/>
        </p:scale>
        <p:origin x="-157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7093121-C783-488E-B341-AF654221300F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C2A9D3-8ABB-43C8-A7A2-DB73010E7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229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9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9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44C6-8F4F-4A97-92DB-467ABCFCA482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A2E2-AD2F-451B-AE23-E30CF6FEE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C2554-64C2-49DB-B728-ECEFF0BEA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55E0-7365-4825-AA47-7BD7E68AF12C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E60E6-C866-4F8D-9867-26BC4445E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5031-4441-4CBB-AE61-45CEBFDC774C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D7B6-80E0-4D2C-B8A3-0BA5A1326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62EB2-B6D0-4430-A8B8-F741333A3A02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B00E-82B1-43B0-BE2C-B577B1C1C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96B6-2EA5-42C1-81C9-F9D253F6CDF7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27972-5687-4C50-A45C-D328C51E8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5CAAE-4D17-4C65-B98D-960CD01C28F9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FD3B-7E76-4BC9-9A91-F05625A34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60C6F-BF94-461A-BC71-AC40DD1ABFFB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07E5D-80AD-43F5-9E25-D505150A8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8E928-AC4D-47F3-A644-23755F0B8D51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71C3F-F0F1-483D-BD36-ACD91ABD5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1681-A676-453B-825A-34D51BE6BC63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219C-2DF7-4F7D-A742-59F2CADCB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5C94-361E-4E9A-9ECA-4E26A5EFBFDE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085D-C34D-4810-B795-82602EEBB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DE3F-1256-400D-96C1-4F601F1C8C43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EFE305E-6AE6-41B8-835D-0E1824EB6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87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87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87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87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87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87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87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87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87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0D237162-4A72-4BBD-BB8F-81828441F5C2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опия (8) рамизд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081292" y="4062318"/>
            <a:ext cx="552237" cy="442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Копия (8) рамизд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510459" y="4062309"/>
            <a:ext cx="5522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user\Desktop\жолдауга\суре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7" y="0"/>
            <a:ext cx="1571604" cy="136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421481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kk-KZ" sz="3200" b="1" dirty="0" smtClean="0">
              <a:solidFill>
                <a:srgbClr val="9C060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dirty="0" smtClean="0">
              <a:solidFill>
                <a:srgbClr val="9C060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dirty="0" smtClean="0">
                <a:solidFill>
                  <a:srgbClr val="1508B8"/>
                </a:solidFill>
                <a:latin typeface="Times New Roman" pitchFamily="18" charset="0"/>
                <a:cs typeface="Times New Roman" pitchFamily="18" charset="0"/>
              </a:rPr>
              <a:t>Қазығұрт - 2019 жыл   </a:t>
            </a:r>
            <a:endParaRPr lang="ru-RU" sz="3200" b="1" dirty="0">
              <a:solidFill>
                <a:srgbClr val="150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Users\77777\Desktop\рукани жангыру 2017-2018 оку жылында аткарган жумыстары\Лагатив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71480"/>
            <a:ext cx="1928827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357422" y="428604"/>
            <a:ext cx="5286412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Қазақстан Республикасы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 және ғылым министрлігі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«№11 колледж»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Мемлекеттік коммуналдық қазыналық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кәсіпорыны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1571605" y="2000240"/>
            <a:ext cx="62151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1508B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000240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Sanaly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Urpaq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обасы 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kk-KZ" sz="4000" b="1" dirty="0" smtClean="0">
              <a:solidFill>
                <a:srgbClr val="9C060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400" b="1" dirty="0" smtClean="0">
                <a:solidFill>
                  <a:srgbClr val="9C0602"/>
                </a:solidFill>
                <a:latin typeface="Times New Roman" pitchFamily="18" charset="0"/>
                <a:cs typeface="Times New Roman" pitchFamily="18" charset="0"/>
              </a:rPr>
              <a:t>«Адал ұрпақ – жарқын болашақ»</a:t>
            </a:r>
            <a:endParaRPr lang="ru-RU" sz="4400" b="1" dirty="0">
              <a:solidFill>
                <a:srgbClr val="9C06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54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32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Жаңа діни қозғалыстар, сипаты мен ерекшеліктері</dc:title>
  <dc:creator>Admin</dc:creator>
  <cp:lastModifiedBy>7777</cp:lastModifiedBy>
  <cp:revision>314</cp:revision>
  <dcterms:created xsi:type="dcterms:W3CDTF">2014-04-15T22:19:27Z</dcterms:created>
  <dcterms:modified xsi:type="dcterms:W3CDTF">2019-11-14T03:40:51Z</dcterms:modified>
</cp:coreProperties>
</file>